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4" r:id="rId2"/>
    <p:sldId id="257" r:id="rId3"/>
    <p:sldId id="259" r:id="rId4"/>
    <p:sldId id="263" r:id="rId5"/>
    <p:sldId id="260" r:id="rId6"/>
    <p:sldId id="261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70FEE-9044-43A2-9394-6724363574ED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6DAEE-2070-4025-A163-FF286AEB0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2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jfhdhkgfdgjgldcgj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6DAEE-2070-4025-A163-FF286AEB0D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62A6-3CE8-4022-8120-0C616E713F7B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87E-A89B-4CD3-B477-3D2F2CC4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6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62A6-3CE8-4022-8120-0C616E713F7B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87E-A89B-4CD3-B477-3D2F2CC4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4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62A6-3CE8-4022-8120-0C616E713F7B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87E-A89B-4CD3-B477-3D2F2CC4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8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62A6-3CE8-4022-8120-0C616E713F7B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87E-A89B-4CD3-B477-3D2F2CC4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8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62A6-3CE8-4022-8120-0C616E713F7B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87E-A89B-4CD3-B477-3D2F2CC4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6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62A6-3CE8-4022-8120-0C616E713F7B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87E-A89B-4CD3-B477-3D2F2CC4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62A6-3CE8-4022-8120-0C616E713F7B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87E-A89B-4CD3-B477-3D2F2CC4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7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62A6-3CE8-4022-8120-0C616E713F7B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87E-A89B-4CD3-B477-3D2F2CC4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62A6-3CE8-4022-8120-0C616E713F7B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87E-A89B-4CD3-B477-3D2F2CC4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1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62A6-3CE8-4022-8120-0C616E713F7B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87E-A89B-4CD3-B477-3D2F2CC4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5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62A6-3CE8-4022-8120-0C616E713F7B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87E-A89B-4CD3-B477-3D2F2CC4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1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62A6-3CE8-4022-8120-0C616E713F7B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B87E-A89B-4CD3-B477-3D2F2CC4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0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1.bp.blogspot.com/-m-nO-bT1fWQ/Tc15tSfitYI/AAAAAAAAGSk/8z_PfW0uo8Q/s640/vintage+roller+derby+bad+girls+sass+on+wheels+%25286%2529.jpg"/>
          <p:cNvPicPr>
            <a:picLocks noChangeAspect="1" noChangeArrowheads="1"/>
          </p:cNvPicPr>
          <p:nvPr/>
        </p:nvPicPr>
        <p:blipFill>
          <a:blip r:embed="rId2" cstate="print"/>
          <a:srcRect b="36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6" y="2388666"/>
            <a:ext cx="7886700" cy="132556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 Wonderful World of</a:t>
            </a:r>
            <a:br>
              <a:rPr 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n-US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Roller Derby</a:t>
            </a:r>
            <a:endParaRPr lang="en-US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174235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Rachel Hilton</a:t>
            </a:r>
            <a:endParaRPr kumimoji="0" lang="en-US" sz="3200" b="1" i="0" u="none" strike="noStrike" kern="120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attlefieldrollerderby.org/wp-content/uploads/2013/07/derby.jpg"/>
          <p:cNvPicPr>
            <a:picLocks noChangeAspect="1" noChangeArrowheads="1"/>
          </p:cNvPicPr>
          <p:nvPr/>
        </p:nvPicPr>
        <p:blipFill>
          <a:blip r:embed="rId2" cstate="print">
            <a:lum bright="64000" contrast="-64000"/>
          </a:blip>
          <a:srcRect l="21964" r="7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brief History</a:t>
            </a:r>
          </a:p>
          <a:p>
            <a:r>
              <a:rPr lang="en-US" dirty="0" smtClean="0"/>
              <a:t>How the Game is Played</a:t>
            </a:r>
          </a:p>
          <a:p>
            <a:r>
              <a:rPr lang="en-US" dirty="0" smtClean="0"/>
              <a:t>The Perks of being a Derby Girl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headventurous500.com/wp-content/uploads/Picture-143.png"/>
          <p:cNvPicPr>
            <a:picLocks noChangeAspect="1" noChangeArrowheads="1"/>
          </p:cNvPicPr>
          <p:nvPr/>
        </p:nvPicPr>
        <p:blipFill>
          <a:blip r:embed="rId2" cstate="print">
            <a:lum bright="57000" contrast="-49000"/>
          </a:blip>
          <a:srcRect l="5572"/>
          <a:stretch>
            <a:fillRect/>
          </a:stretch>
        </p:blipFill>
        <p:spPr bwMode="auto">
          <a:xfrm>
            <a:off x="0" y="1"/>
            <a:ext cx="9150675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Beginning</a:t>
            </a:r>
          </a:p>
          <a:p>
            <a:pPr lvl="1"/>
            <a:r>
              <a:rPr lang="en-US" dirty="0" smtClean="0"/>
              <a:t>Chicago’s Transcontinental Roller Derby Race of 1935</a:t>
            </a:r>
          </a:p>
          <a:p>
            <a:pPr lvl="1"/>
            <a:r>
              <a:rPr lang="en-US" dirty="0" smtClean="0"/>
              <a:t>1937-Endurance Race turns Contact Sport</a:t>
            </a:r>
          </a:p>
          <a:p>
            <a:pPr lvl="1"/>
            <a:r>
              <a:rPr lang="en-US" dirty="0" smtClean="0"/>
              <a:t>Roller Derby gains popularity</a:t>
            </a:r>
          </a:p>
          <a:p>
            <a:endParaRPr lang="en-US" dirty="0" smtClean="0"/>
          </a:p>
          <a:p>
            <a:r>
              <a:rPr lang="en-US" dirty="0" smtClean="0"/>
              <a:t>The Revival</a:t>
            </a:r>
          </a:p>
          <a:p>
            <a:pPr lvl="1"/>
            <a:r>
              <a:rPr lang="en-US" dirty="0" smtClean="0"/>
              <a:t>2001-Austin, Texas league sparks interest</a:t>
            </a:r>
            <a:endParaRPr lang="en-US" dirty="0"/>
          </a:p>
          <a:p>
            <a:pPr lvl="1"/>
            <a:r>
              <a:rPr lang="en-US" dirty="0" smtClean="0"/>
              <a:t>Roller Derby Leagues Worldwide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Derby Today</a:t>
            </a:r>
            <a:endParaRPr lang="en-US" dirty="0"/>
          </a:p>
        </p:txBody>
      </p:sp>
      <p:pic>
        <p:nvPicPr>
          <p:cNvPr id="4" name="Picture 3" descr="tr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065" y="2184396"/>
            <a:ext cx="4267200" cy="3877733"/>
          </a:xfrm>
          <a:prstGeom prst="rect">
            <a:avLst/>
          </a:prstGeom>
        </p:spPr>
      </p:pic>
      <p:pic>
        <p:nvPicPr>
          <p:cNvPr id="5" name="Picture 4" descr="roller derb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265" y="2192862"/>
            <a:ext cx="4478867" cy="3871384"/>
          </a:xfrm>
          <a:prstGeom prst="rect">
            <a:avLst/>
          </a:prstGeom>
        </p:spPr>
      </p:pic>
      <p:pic>
        <p:nvPicPr>
          <p:cNvPr id="8" name="Picture 7" descr="427961_10151106938509716_16472666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533" y="1786468"/>
            <a:ext cx="8661400" cy="4953000"/>
          </a:xfrm>
          <a:prstGeom prst="rect">
            <a:avLst/>
          </a:prstGeom>
        </p:spPr>
      </p:pic>
      <p:pic>
        <p:nvPicPr>
          <p:cNvPr id="9" name="Picture 8" descr="1383804_10201679448421551_2137015828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8332" y="1659467"/>
            <a:ext cx="7052735" cy="5037667"/>
          </a:xfrm>
          <a:prstGeom prst="rect">
            <a:avLst/>
          </a:prstGeom>
        </p:spPr>
      </p:pic>
      <p:pic>
        <p:nvPicPr>
          <p:cNvPr id="11" name="Picture 10" descr="5574653087_ce6b2f37d3_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600" y="1634066"/>
            <a:ext cx="8128000" cy="5039783"/>
          </a:xfrm>
          <a:prstGeom prst="rect">
            <a:avLst/>
          </a:prstGeom>
        </p:spPr>
      </p:pic>
      <p:pic>
        <p:nvPicPr>
          <p:cNvPr id="12" name="Picture 11" descr="whip-it-5043273d4e67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267" y="1820332"/>
            <a:ext cx="8525933" cy="48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Game is Played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524" y="1690689"/>
            <a:ext cx="7448952" cy="46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Derby Girl Perks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473801"/>
              </p:ext>
            </p:extLst>
          </p:nvPr>
        </p:nvGraphicFramePr>
        <p:xfrm>
          <a:off x="360609" y="1455316"/>
          <a:ext cx="8397024" cy="5164430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2099256"/>
                <a:gridCol w="2099256"/>
                <a:gridCol w="2099256"/>
                <a:gridCol w="2099256"/>
              </a:tblGrid>
              <a:tr h="516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Decks Her Morgan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Arachna</a:t>
                      </a:r>
                      <a:r>
                        <a:rPr lang="en-US" sz="1800" u="none" strike="noStrike" dirty="0">
                          <a:effectLst/>
                        </a:rPr>
                        <a:t> Phoebe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Bo Bituary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Meg A. Death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6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Fraulatio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Scarlett O Hair-</a:t>
                      </a:r>
                      <a:r>
                        <a:rPr lang="en-US" sz="1800" u="none" strike="noStrike" dirty="0" err="1">
                          <a:effectLst/>
                        </a:rPr>
                        <a:t>pulla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Carrie Ann Conceal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Miss </a:t>
                      </a:r>
                      <a:r>
                        <a:rPr lang="en-US" sz="1800" u="none" strike="noStrike" dirty="0" smtClean="0">
                          <a:effectLst/>
                        </a:rPr>
                        <a:t>D. </a:t>
                      </a:r>
                      <a:r>
                        <a:rPr lang="en-US" sz="1800" u="none" strike="noStrike" dirty="0">
                          <a:effectLst/>
                        </a:rPr>
                        <a:t>Meaner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6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Colonel Angus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Apostrofiend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Chick </a:t>
                      </a:r>
                      <a:r>
                        <a:rPr lang="en-US" sz="1800" u="none" strike="noStrike" dirty="0" err="1">
                          <a:effectLst/>
                        </a:rPr>
                        <a:t>Jagger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Necrollmancer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6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Harry Slaughter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pHDiva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Helena Handbasket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Black n Deck Her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6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Taysta</a:t>
                      </a:r>
                      <a:r>
                        <a:rPr lang="en-US" sz="1800" u="none" strike="noStrike" dirty="0" smtClean="0">
                          <a:effectLst/>
                        </a:rPr>
                        <a:t> Pain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Atomic Bombino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Marth Vader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Maiden Mexico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6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Jane Error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Atticus Lynch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Maryland MonRage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Grand Slam Break Fast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6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Helen Kill’r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Audrey Headburn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Smashley Simpson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Ringo Scar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6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Slay’r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Auntie Christ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Mask A. Raid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Blackout Barbie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6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Scissorella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Axe S. D’nied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May Q. Hurt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Punch Face Mama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6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Skatey Gaga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B’kini Whacks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Meat Cleavage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Avril </a:t>
                      </a:r>
                      <a:r>
                        <a:rPr lang="en-US" sz="1800" u="none" strike="noStrike" dirty="0" err="1">
                          <a:effectLst/>
                        </a:rPr>
                        <a:t>LaMean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Content Placeholder 5" descr="art5951wid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7265" y="1291960"/>
            <a:ext cx="5566039" cy="5566039"/>
          </a:xfrm>
          <a:prstGeom prst="rect">
            <a:avLst/>
          </a:prstGeom>
        </p:spPr>
      </p:pic>
      <p:pic>
        <p:nvPicPr>
          <p:cNvPr id="6" name="Picture 5" descr="882916_10200502033825048_117040977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916" y="531911"/>
            <a:ext cx="8559967" cy="60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1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8" y="1273770"/>
            <a:ext cx="8314266" cy="551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160</Words>
  <Application>Microsoft Office PowerPoint</Application>
  <PresentationFormat>On-screen Show (4:3)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The Wonderful World of Roller Derby</vt:lpstr>
      <vt:lpstr>Outline</vt:lpstr>
      <vt:lpstr>Brief History</vt:lpstr>
      <vt:lpstr>Roller Derby Today</vt:lpstr>
      <vt:lpstr>How the Game is Played</vt:lpstr>
      <vt:lpstr>Derby Girl Perks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</dc:creator>
  <cp:lastModifiedBy>Rachel</cp:lastModifiedBy>
  <cp:revision>69</cp:revision>
  <dcterms:created xsi:type="dcterms:W3CDTF">2013-11-12T14:53:26Z</dcterms:created>
  <dcterms:modified xsi:type="dcterms:W3CDTF">2013-11-20T20:30:30Z</dcterms:modified>
</cp:coreProperties>
</file>